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620000" cy="5715000"/>
  <p:notesSz cx="6858000" cy="9144000"/>
  <p:embeddedFontLst>
    <p:embeddedFont>
      <p:font typeface="Pinar Heavy" charset="1" panose="00000000000000000000"/>
      <p:regular r:id="rId7"/>
    </p:embeddedFont>
    <p:embeddedFont>
      <p:font typeface="Pinar Bold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7620000" cy="5715000"/>
          </a:xfrm>
          <a:custGeom>
            <a:avLst/>
            <a:gdLst/>
            <a:ahLst/>
            <a:cxnLst/>
            <a:rect r="r" b="b" t="t" l="l"/>
            <a:pathLst>
              <a:path h="5715000" w="7620000">
                <a:moveTo>
                  <a:pt x="0" y="0"/>
                </a:moveTo>
                <a:lnTo>
                  <a:pt x="7620000" y="0"/>
                </a:lnTo>
                <a:lnTo>
                  <a:pt x="7620000" y="5715000"/>
                </a:lnTo>
                <a:lnTo>
                  <a:pt x="0" y="5715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250" t="0" r="-625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423249" y="420923"/>
            <a:ext cx="6773501" cy="741341"/>
            <a:chOff x="0" y="0"/>
            <a:chExt cx="3211141" cy="35145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211141" cy="351450"/>
            </a:xfrm>
            <a:custGeom>
              <a:avLst/>
              <a:gdLst/>
              <a:ahLst/>
              <a:cxnLst/>
              <a:rect r="r" b="b" t="t" l="l"/>
              <a:pathLst>
                <a:path h="351450" w="3211141">
                  <a:moveTo>
                    <a:pt x="5715" y="0"/>
                  </a:moveTo>
                  <a:lnTo>
                    <a:pt x="3205427" y="0"/>
                  </a:lnTo>
                  <a:cubicBezTo>
                    <a:pt x="3208583" y="0"/>
                    <a:pt x="3211141" y="2559"/>
                    <a:pt x="3211141" y="5715"/>
                  </a:cubicBezTo>
                  <a:lnTo>
                    <a:pt x="3211141" y="345736"/>
                  </a:lnTo>
                  <a:cubicBezTo>
                    <a:pt x="3211141" y="348892"/>
                    <a:pt x="3208583" y="351450"/>
                    <a:pt x="3205427" y="351450"/>
                  </a:cubicBezTo>
                  <a:lnTo>
                    <a:pt x="5715" y="351450"/>
                  </a:lnTo>
                  <a:cubicBezTo>
                    <a:pt x="2559" y="351450"/>
                    <a:pt x="0" y="348892"/>
                    <a:pt x="0" y="345736"/>
                  </a:cubicBezTo>
                  <a:lnTo>
                    <a:pt x="0" y="5715"/>
                  </a:lnTo>
                  <a:cubicBezTo>
                    <a:pt x="0" y="2559"/>
                    <a:pt x="2559" y="0"/>
                    <a:pt x="5715" y="0"/>
                  </a:cubicBezTo>
                  <a:close/>
                </a:path>
              </a:pathLst>
            </a:custGeom>
            <a:solidFill>
              <a:srgbClr val="FFF3E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19050"/>
              <a:ext cx="3211141" cy="370500"/>
            </a:xfrm>
            <a:prstGeom prst="rect">
              <a:avLst/>
            </a:prstGeom>
          </p:spPr>
          <p:txBody>
            <a:bodyPr anchor="ctr" rtlCol="false" tIns="39688" lIns="39688" bIns="39688" rIns="39688"/>
            <a:lstStyle/>
            <a:p>
              <a:pPr algn="ctr">
                <a:lnSpc>
                  <a:spcPts val="1531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794529" y="550641"/>
            <a:ext cx="6030941" cy="4810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937"/>
              </a:lnSpc>
              <a:spcBef>
                <a:spcPct val="0"/>
              </a:spcBef>
            </a:pPr>
            <a:r>
              <a:rPr lang="ar-EG" b="true" sz="2812">
                <a:solidFill>
                  <a:srgbClr val="000000"/>
                </a:solidFill>
                <a:latin typeface="Pinar Heavy"/>
                <a:ea typeface="Pinar Heavy"/>
                <a:cs typeface="Pinar Heavy"/>
                <a:sym typeface="Pinar Heavy"/>
                <a:rtl val="true"/>
              </a:rPr>
              <a:t>نقشه سفر مشتری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6166809" y="1647252"/>
            <a:ext cx="1103964" cy="695357"/>
            <a:chOff x="0" y="0"/>
            <a:chExt cx="1290419" cy="8128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E3DA"/>
            </a:solidFill>
            <a:ln cap="sq">
              <a:noFill/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424140" y="1647252"/>
            <a:ext cx="1103964" cy="695357"/>
            <a:chOff x="0" y="0"/>
            <a:chExt cx="1290419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1556979" y="1647252"/>
            <a:ext cx="1103964" cy="695357"/>
            <a:chOff x="0" y="0"/>
            <a:chExt cx="1290419" cy="8128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2691598" y="1647252"/>
            <a:ext cx="1103964" cy="695357"/>
            <a:chOff x="0" y="0"/>
            <a:chExt cx="1290419" cy="812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3825328" y="1647252"/>
            <a:ext cx="1103964" cy="695357"/>
            <a:chOff x="0" y="0"/>
            <a:chExt cx="1290419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4958167" y="1647252"/>
            <a:ext cx="1103964" cy="695357"/>
            <a:chOff x="0" y="0"/>
            <a:chExt cx="1290419" cy="8128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24" id="24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6166809" y="2382723"/>
            <a:ext cx="1103964" cy="695357"/>
            <a:chOff x="0" y="0"/>
            <a:chExt cx="1290419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E3DA"/>
            </a:solidFill>
            <a:ln cap="sq">
              <a:noFill/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424140" y="2382723"/>
            <a:ext cx="1103964" cy="695357"/>
            <a:chOff x="0" y="0"/>
            <a:chExt cx="1290419" cy="8128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1556979" y="2382723"/>
            <a:ext cx="1103964" cy="695357"/>
            <a:chOff x="0" y="0"/>
            <a:chExt cx="1290419" cy="8128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2691598" y="2382723"/>
            <a:ext cx="1103964" cy="695357"/>
            <a:chOff x="0" y="0"/>
            <a:chExt cx="1290419" cy="8128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36" id="36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3825328" y="2382723"/>
            <a:ext cx="1103964" cy="695357"/>
            <a:chOff x="0" y="0"/>
            <a:chExt cx="1290419" cy="81280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39" id="39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4958167" y="2382723"/>
            <a:ext cx="1103964" cy="695357"/>
            <a:chOff x="0" y="0"/>
            <a:chExt cx="1290419" cy="8128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42" id="42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6166809" y="3118195"/>
            <a:ext cx="1103964" cy="695357"/>
            <a:chOff x="0" y="0"/>
            <a:chExt cx="1290419" cy="81280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E3DA"/>
            </a:solidFill>
            <a:ln cap="sq">
              <a:noFill/>
              <a:prstDash val="solid"/>
              <a:miter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424140" y="3118195"/>
            <a:ext cx="1103964" cy="695357"/>
            <a:chOff x="0" y="0"/>
            <a:chExt cx="1290419" cy="8128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48" id="48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1556979" y="3118195"/>
            <a:ext cx="1103964" cy="695357"/>
            <a:chOff x="0" y="0"/>
            <a:chExt cx="1290419" cy="812800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51" id="51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2691598" y="3118195"/>
            <a:ext cx="1103964" cy="695357"/>
            <a:chOff x="0" y="0"/>
            <a:chExt cx="1290419" cy="81280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3825328" y="3118195"/>
            <a:ext cx="1103964" cy="695357"/>
            <a:chOff x="0" y="0"/>
            <a:chExt cx="1290419" cy="812800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57" id="57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4959948" y="3118195"/>
            <a:ext cx="1103964" cy="695357"/>
            <a:chOff x="0" y="0"/>
            <a:chExt cx="1290419" cy="81280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60" id="60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61" id="61"/>
          <p:cNvGrpSpPr/>
          <p:nvPr/>
        </p:nvGrpSpPr>
        <p:grpSpPr>
          <a:xfrm rot="0">
            <a:off x="6166809" y="3853666"/>
            <a:ext cx="1103964" cy="695357"/>
            <a:chOff x="0" y="0"/>
            <a:chExt cx="1290419" cy="812800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E3DA"/>
            </a:solidFill>
            <a:ln cap="sq">
              <a:noFill/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424140" y="3853666"/>
            <a:ext cx="1103964" cy="695357"/>
            <a:chOff x="0" y="0"/>
            <a:chExt cx="1290419" cy="812800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66" id="66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67" id="67"/>
          <p:cNvGrpSpPr/>
          <p:nvPr/>
        </p:nvGrpSpPr>
        <p:grpSpPr>
          <a:xfrm rot="0">
            <a:off x="1556979" y="3853666"/>
            <a:ext cx="1103964" cy="695357"/>
            <a:chOff x="0" y="0"/>
            <a:chExt cx="1290419" cy="812800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69" id="69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70" id="70"/>
          <p:cNvGrpSpPr/>
          <p:nvPr/>
        </p:nvGrpSpPr>
        <p:grpSpPr>
          <a:xfrm rot="0">
            <a:off x="2691598" y="3853666"/>
            <a:ext cx="1103964" cy="695357"/>
            <a:chOff x="0" y="0"/>
            <a:chExt cx="1290419" cy="81280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72" id="72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73" id="73"/>
          <p:cNvGrpSpPr/>
          <p:nvPr/>
        </p:nvGrpSpPr>
        <p:grpSpPr>
          <a:xfrm rot="0">
            <a:off x="3825328" y="3853666"/>
            <a:ext cx="1103964" cy="695357"/>
            <a:chOff x="0" y="0"/>
            <a:chExt cx="1290419" cy="812800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75" id="75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76" id="76"/>
          <p:cNvGrpSpPr/>
          <p:nvPr/>
        </p:nvGrpSpPr>
        <p:grpSpPr>
          <a:xfrm rot="0">
            <a:off x="4958167" y="3853666"/>
            <a:ext cx="1103964" cy="695357"/>
            <a:chOff x="0" y="0"/>
            <a:chExt cx="1290419" cy="812800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78" id="78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79" id="79"/>
          <p:cNvGrpSpPr/>
          <p:nvPr/>
        </p:nvGrpSpPr>
        <p:grpSpPr>
          <a:xfrm rot="0">
            <a:off x="6166809" y="4589138"/>
            <a:ext cx="1103964" cy="695357"/>
            <a:chOff x="0" y="0"/>
            <a:chExt cx="1290419" cy="812800"/>
          </a:xfrm>
        </p:grpSpPr>
        <p:sp>
          <p:nvSpPr>
            <p:cNvPr name="Freeform 80" id="80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E3DA"/>
            </a:solidFill>
            <a:ln cap="sq">
              <a:noFill/>
              <a:prstDash val="solid"/>
              <a:miter/>
            </a:ln>
          </p:spPr>
        </p:sp>
        <p:sp>
          <p:nvSpPr>
            <p:cNvPr name="TextBox 81" id="81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82" id="82"/>
          <p:cNvGrpSpPr/>
          <p:nvPr/>
        </p:nvGrpSpPr>
        <p:grpSpPr>
          <a:xfrm rot="0">
            <a:off x="424140" y="4589138"/>
            <a:ext cx="1103964" cy="695357"/>
            <a:chOff x="0" y="0"/>
            <a:chExt cx="1290419" cy="812800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84" id="84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85" id="85"/>
          <p:cNvGrpSpPr/>
          <p:nvPr/>
        </p:nvGrpSpPr>
        <p:grpSpPr>
          <a:xfrm rot="0">
            <a:off x="1556979" y="4589138"/>
            <a:ext cx="1103964" cy="695357"/>
            <a:chOff x="0" y="0"/>
            <a:chExt cx="1290419" cy="812800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87" id="87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88" id="88"/>
          <p:cNvGrpSpPr/>
          <p:nvPr/>
        </p:nvGrpSpPr>
        <p:grpSpPr>
          <a:xfrm rot="0">
            <a:off x="2691598" y="4589138"/>
            <a:ext cx="1103964" cy="695357"/>
            <a:chOff x="0" y="0"/>
            <a:chExt cx="1290419" cy="812800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90" id="90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91" id="91"/>
          <p:cNvGrpSpPr/>
          <p:nvPr/>
        </p:nvGrpSpPr>
        <p:grpSpPr>
          <a:xfrm rot="0">
            <a:off x="3825328" y="4589138"/>
            <a:ext cx="1103964" cy="695357"/>
            <a:chOff x="0" y="0"/>
            <a:chExt cx="1290419" cy="812800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93" id="93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94" id="94"/>
          <p:cNvGrpSpPr/>
          <p:nvPr/>
        </p:nvGrpSpPr>
        <p:grpSpPr>
          <a:xfrm rot="0">
            <a:off x="4958167" y="4589138"/>
            <a:ext cx="1103964" cy="695357"/>
            <a:chOff x="0" y="0"/>
            <a:chExt cx="1290419" cy="812800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FFF3EE"/>
            </a:solidFill>
          </p:spPr>
        </p:sp>
        <p:sp>
          <p:nvSpPr>
            <p:cNvPr name="TextBox 96" id="96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>
                <a:lnSpc>
                  <a:spcPts val="843"/>
                </a:lnSpc>
              </a:pPr>
            </a:p>
          </p:txBody>
        </p:sp>
      </p:grpSp>
      <p:grpSp>
        <p:nvGrpSpPr>
          <p:cNvPr name="Group 97" id="97"/>
          <p:cNvGrpSpPr/>
          <p:nvPr/>
        </p:nvGrpSpPr>
        <p:grpSpPr>
          <a:xfrm rot="0">
            <a:off x="423249" y="1316597"/>
            <a:ext cx="1104854" cy="300889"/>
            <a:chOff x="0" y="0"/>
            <a:chExt cx="851803" cy="231974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FACDBC"/>
            </a:solidFill>
            <a:ln cap="sq">
              <a:noFill/>
              <a:prstDash val="solid"/>
              <a:miter/>
            </a:ln>
          </p:spPr>
        </p:sp>
        <p:sp>
          <p:nvSpPr>
            <p:cNvPr name="TextBox 99" id="99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00" id="100"/>
          <p:cNvGrpSpPr/>
          <p:nvPr/>
        </p:nvGrpSpPr>
        <p:grpSpPr>
          <a:xfrm rot="0">
            <a:off x="1556979" y="1316597"/>
            <a:ext cx="1104854" cy="300889"/>
            <a:chOff x="0" y="0"/>
            <a:chExt cx="851803" cy="231974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FACDBC"/>
            </a:solidFill>
            <a:ln cap="sq">
              <a:noFill/>
              <a:prstDash val="solid"/>
              <a:miter/>
            </a:ln>
          </p:spPr>
        </p:sp>
        <p:sp>
          <p:nvSpPr>
            <p:cNvPr name="TextBox 102" id="102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03" id="103"/>
          <p:cNvGrpSpPr/>
          <p:nvPr/>
        </p:nvGrpSpPr>
        <p:grpSpPr>
          <a:xfrm rot="0">
            <a:off x="2690708" y="1316597"/>
            <a:ext cx="1104854" cy="300889"/>
            <a:chOff x="0" y="0"/>
            <a:chExt cx="851803" cy="231974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FACDBC"/>
            </a:solidFill>
            <a:ln cap="sq">
              <a:noFill/>
              <a:prstDash val="solid"/>
              <a:miter/>
            </a:ln>
          </p:spPr>
        </p:sp>
        <p:sp>
          <p:nvSpPr>
            <p:cNvPr name="TextBox 105" id="105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06" id="106"/>
          <p:cNvGrpSpPr/>
          <p:nvPr/>
        </p:nvGrpSpPr>
        <p:grpSpPr>
          <a:xfrm rot="0">
            <a:off x="3824438" y="1316597"/>
            <a:ext cx="1104854" cy="300889"/>
            <a:chOff x="0" y="0"/>
            <a:chExt cx="851803" cy="231974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FACDBC"/>
            </a:solidFill>
            <a:ln cap="sq">
              <a:noFill/>
              <a:prstDash val="solid"/>
              <a:miter/>
            </a:ln>
          </p:spPr>
        </p:sp>
        <p:sp>
          <p:nvSpPr>
            <p:cNvPr name="TextBox 108" id="108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09" id="109"/>
          <p:cNvGrpSpPr/>
          <p:nvPr/>
        </p:nvGrpSpPr>
        <p:grpSpPr>
          <a:xfrm rot="0">
            <a:off x="4958167" y="1316597"/>
            <a:ext cx="1104854" cy="300889"/>
            <a:chOff x="0" y="0"/>
            <a:chExt cx="851803" cy="231974"/>
          </a:xfrm>
        </p:grpSpPr>
        <p:sp>
          <p:nvSpPr>
            <p:cNvPr name="Freeform 110" id="110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FACDBC"/>
            </a:solidFill>
            <a:ln cap="sq">
              <a:noFill/>
              <a:prstDash val="solid"/>
              <a:miter/>
            </a:ln>
          </p:spPr>
        </p:sp>
        <p:sp>
          <p:nvSpPr>
            <p:cNvPr name="TextBox 111" id="111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sp>
        <p:nvSpPr>
          <p:cNvPr name="Freeform 112" id="112"/>
          <p:cNvSpPr/>
          <p:nvPr/>
        </p:nvSpPr>
        <p:spPr>
          <a:xfrm flipH="false" flipV="false" rot="0">
            <a:off x="900476" y="3511780"/>
            <a:ext cx="151290" cy="151290"/>
          </a:xfrm>
          <a:custGeom>
            <a:avLst/>
            <a:gdLst/>
            <a:ahLst/>
            <a:cxnLst/>
            <a:rect r="r" b="b" t="t" l="l"/>
            <a:pathLst>
              <a:path h="151290" w="151290">
                <a:moveTo>
                  <a:pt x="0" y="0"/>
                </a:moveTo>
                <a:lnTo>
                  <a:pt x="151291" y="0"/>
                </a:lnTo>
                <a:lnTo>
                  <a:pt x="151291" y="151290"/>
                </a:lnTo>
                <a:lnTo>
                  <a:pt x="0" y="15129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3" id="113"/>
          <p:cNvSpPr/>
          <p:nvPr/>
        </p:nvSpPr>
        <p:spPr>
          <a:xfrm flipH="false" flipV="false" rot="0">
            <a:off x="4301665" y="3613892"/>
            <a:ext cx="151290" cy="151290"/>
          </a:xfrm>
          <a:custGeom>
            <a:avLst/>
            <a:gdLst/>
            <a:ahLst/>
            <a:cxnLst/>
            <a:rect r="r" b="b" t="t" l="l"/>
            <a:pathLst>
              <a:path h="151290" w="151290">
                <a:moveTo>
                  <a:pt x="0" y="0"/>
                </a:moveTo>
                <a:lnTo>
                  <a:pt x="151290" y="0"/>
                </a:lnTo>
                <a:lnTo>
                  <a:pt x="151290" y="151290"/>
                </a:lnTo>
                <a:lnTo>
                  <a:pt x="0" y="15129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4" id="114"/>
          <p:cNvSpPr/>
          <p:nvPr/>
        </p:nvSpPr>
        <p:spPr>
          <a:xfrm flipH="false" flipV="false" rot="0">
            <a:off x="3167935" y="3174005"/>
            <a:ext cx="151290" cy="151290"/>
          </a:xfrm>
          <a:custGeom>
            <a:avLst/>
            <a:gdLst/>
            <a:ahLst/>
            <a:cxnLst/>
            <a:rect r="r" b="b" t="t" l="l"/>
            <a:pathLst>
              <a:path h="151290" w="151290">
                <a:moveTo>
                  <a:pt x="0" y="0"/>
                </a:moveTo>
                <a:lnTo>
                  <a:pt x="151291" y="0"/>
                </a:lnTo>
                <a:lnTo>
                  <a:pt x="151291" y="151291"/>
                </a:lnTo>
                <a:lnTo>
                  <a:pt x="0" y="15129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5" id="115"/>
          <p:cNvSpPr/>
          <p:nvPr/>
        </p:nvSpPr>
        <p:spPr>
          <a:xfrm flipH="false" flipV="false" rot="0">
            <a:off x="2033316" y="3266213"/>
            <a:ext cx="151290" cy="151290"/>
          </a:xfrm>
          <a:custGeom>
            <a:avLst/>
            <a:gdLst/>
            <a:ahLst/>
            <a:cxnLst/>
            <a:rect r="r" b="b" t="t" l="l"/>
            <a:pathLst>
              <a:path h="151290" w="151290">
                <a:moveTo>
                  <a:pt x="0" y="0"/>
                </a:moveTo>
                <a:lnTo>
                  <a:pt x="151290" y="0"/>
                </a:lnTo>
                <a:lnTo>
                  <a:pt x="151290" y="151291"/>
                </a:lnTo>
                <a:lnTo>
                  <a:pt x="0" y="15129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6" id="116"/>
          <p:cNvSpPr/>
          <p:nvPr/>
        </p:nvSpPr>
        <p:spPr>
          <a:xfrm flipH="false" flipV="false" rot="0">
            <a:off x="5431146" y="3174005"/>
            <a:ext cx="158006" cy="151290"/>
          </a:xfrm>
          <a:custGeom>
            <a:avLst/>
            <a:gdLst/>
            <a:ahLst/>
            <a:cxnLst/>
            <a:rect r="r" b="b" t="t" l="l"/>
            <a:pathLst>
              <a:path h="151290" w="158006">
                <a:moveTo>
                  <a:pt x="0" y="0"/>
                </a:moveTo>
                <a:lnTo>
                  <a:pt x="158006" y="0"/>
                </a:lnTo>
                <a:lnTo>
                  <a:pt x="158006" y="151291"/>
                </a:lnTo>
                <a:lnTo>
                  <a:pt x="0" y="1512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7" id="117"/>
          <p:cNvSpPr/>
          <p:nvPr/>
        </p:nvSpPr>
        <p:spPr>
          <a:xfrm flipV="true">
            <a:off x="1051767" y="3341859"/>
            <a:ext cx="981549" cy="24556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8" id="118"/>
          <p:cNvSpPr/>
          <p:nvPr/>
        </p:nvSpPr>
        <p:spPr>
          <a:xfrm flipV="true">
            <a:off x="2184606" y="3255798"/>
            <a:ext cx="983329" cy="79913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>
            <a:off x="3319226" y="3279001"/>
            <a:ext cx="982439" cy="38118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flipV="true">
            <a:off x="4377310" y="3280328"/>
            <a:ext cx="1053836" cy="40921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21" id="121"/>
          <p:cNvGrpSpPr/>
          <p:nvPr/>
        </p:nvGrpSpPr>
        <p:grpSpPr>
          <a:xfrm rot="0">
            <a:off x="424140" y="1316597"/>
            <a:ext cx="1104854" cy="300889"/>
            <a:chOff x="0" y="0"/>
            <a:chExt cx="851803" cy="231974"/>
          </a:xfrm>
        </p:grpSpPr>
        <p:sp>
          <p:nvSpPr>
            <p:cNvPr name="Freeform 122" id="122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3" id="123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24" id="124"/>
          <p:cNvGrpSpPr/>
          <p:nvPr/>
        </p:nvGrpSpPr>
        <p:grpSpPr>
          <a:xfrm rot="0">
            <a:off x="1557869" y="1316597"/>
            <a:ext cx="1104854" cy="300889"/>
            <a:chOff x="0" y="0"/>
            <a:chExt cx="851803" cy="231974"/>
          </a:xfrm>
        </p:grpSpPr>
        <p:sp>
          <p:nvSpPr>
            <p:cNvPr name="Freeform 125" id="125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6" id="126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27" id="127"/>
          <p:cNvGrpSpPr/>
          <p:nvPr/>
        </p:nvGrpSpPr>
        <p:grpSpPr>
          <a:xfrm rot="0">
            <a:off x="2691598" y="1316597"/>
            <a:ext cx="1104854" cy="300889"/>
            <a:chOff x="0" y="0"/>
            <a:chExt cx="851803" cy="231974"/>
          </a:xfrm>
        </p:grpSpPr>
        <p:sp>
          <p:nvSpPr>
            <p:cNvPr name="Freeform 128" id="128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9" id="129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30" id="130"/>
          <p:cNvGrpSpPr/>
          <p:nvPr/>
        </p:nvGrpSpPr>
        <p:grpSpPr>
          <a:xfrm rot="0">
            <a:off x="3825328" y="1316597"/>
            <a:ext cx="1104854" cy="300889"/>
            <a:chOff x="0" y="0"/>
            <a:chExt cx="851803" cy="231974"/>
          </a:xfrm>
        </p:grpSpPr>
        <p:sp>
          <p:nvSpPr>
            <p:cNvPr name="Freeform 131" id="131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2" id="132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grpSp>
        <p:nvGrpSpPr>
          <p:cNvPr name="Group 133" id="133"/>
          <p:cNvGrpSpPr/>
          <p:nvPr/>
        </p:nvGrpSpPr>
        <p:grpSpPr>
          <a:xfrm rot="0">
            <a:off x="4959057" y="1316597"/>
            <a:ext cx="1104854" cy="300889"/>
            <a:chOff x="0" y="0"/>
            <a:chExt cx="851803" cy="231974"/>
          </a:xfrm>
        </p:grpSpPr>
        <p:sp>
          <p:nvSpPr>
            <p:cNvPr name="Freeform 134" id="134"/>
            <p:cNvSpPr/>
            <p:nvPr/>
          </p:nvSpPr>
          <p:spPr>
            <a:xfrm flipH="false" flipV="false" rot="0">
              <a:off x="0" y="0"/>
              <a:ext cx="851803" cy="231975"/>
            </a:xfrm>
            <a:custGeom>
              <a:avLst/>
              <a:gdLst/>
              <a:ahLst/>
              <a:cxnLst/>
              <a:rect r="r" b="b" t="t" l="l"/>
              <a:pathLst>
                <a:path h="231975" w="851803">
                  <a:moveTo>
                    <a:pt x="0" y="0"/>
                  </a:moveTo>
                  <a:lnTo>
                    <a:pt x="851803" y="0"/>
                  </a:lnTo>
                  <a:lnTo>
                    <a:pt x="851803" y="231975"/>
                  </a:lnTo>
                  <a:lnTo>
                    <a:pt x="0" y="23197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5" id="135"/>
            <p:cNvSpPr txBox="true"/>
            <p:nvPr/>
          </p:nvSpPr>
          <p:spPr>
            <a:xfrm>
              <a:off x="0" y="0"/>
              <a:ext cx="851803" cy="231974"/>
            </a:xfrm>
            <a:prstGeom prst="rect">
              <a:avLst/>
            </a:prstGeom>
          </p:spPr>
          <p:txBody>
            <a:bodyPr anchor="ctr" rtlCol="false" tIns="49609" lIns="49609" bIns="49609" rIns="49609"/>
            <a:lstStyle/>
            <a:p>
              <a:pPr algn="ctr">
                <a:lnSpc>
                  <a:spcPts val="1031"/>
                </a:lnSpc>
              </a:pPr>
            </a:p>
          </p:txBody>
        </p:sp>
      </p:grpSp>
      <p:sp>
        <p:nvSpPr>
          <p:cNvPr name="TextBox 136" id="136"/>
          <p:cNvSpPr txBox="true"/>
          <p:nvPr/>
        </p:nvSpPr>
        <p:spPr>
          <a:xfrm rot="0">
            <a:off x="5106418" y="1390841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وفاداری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3973579" y="1390841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خرید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2839849" y="1390841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ارزیابی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1703762" y="1390841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علاقه‌مندی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572390" y="1390841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آگاهی</a:t>
            </a:r>
          </a:p>
        </p:txBody>
      </p:sp>
      <p:grpSp>
        <p:nvGrpSpPr>
          <p:cNvPr name="Group 141" id="141"/>
          <p:cNvGrpSpPr/>
          <p:nvPr/>
        </p:nvGrpSpPr>
        <p:grpSpPr>
          <a:xfrm rot="0">
            <a:off x="6166809" y="1647252"/>
            <a:ext cx="1103964" cy="695357"/>
            <a:chOff x="0" y="0"/>
            <a:chExt cx="1290419" cy="812800"/>
          </a:xfrm>
        </p:grpSpPr>
        <p:sp>
          <p:nvSpPr>
            <p:cNvPr name="Freeform 142" id="142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3" id="143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 marL="0" indent="0" lvl="0">
                <a:lnSpc>
                  <a:spcPts val="1031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44" id="144"/>
          <p:cNvSpPr txBox="true"/>
          <p:nvPr/>
        </p:nvSpPr>
        <p:spPr>
          <a:xfrm rot="0">
            <a:off x="6314615" y="1918730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فعالیت کاربر</a:t>
            </a:r>
          </a:p>
        </p:txBody>
      </p:sp>
      <p:grpSp>
        <p:nvGrpSpPr>
          <p:cNvPr name="Group 145" id="145"/>
          <p:cNvGrpSpPr/>
          <p:nvPr/>
        </p:nvGrpSpPr>
        <p:grpSpPr>
          <a:xfrm rot="0">
            <a:off x="6166809" y="2382723"/>
            <a:ext cx="1103964" cy="695357"/>
            <a:chOff x="0" y="0"/>
            <a:chExt cx="1290419" cy="812800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7" id="147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 marL="0" indent="0" lvl="0">
                <a:lnSpc>
                  <a:spcPts val="1031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48" id="148"/>
          <p:cNvSpPr txBox="true"/>
          <p:nvPr/>
        </p:nvSpPr>
        <p:spPr>
          <a:xfrm rot="0">
            <a:off x="6314615" y="2654202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هدف کاربر</a:t>
            </a:r>
          </a:p>
        </p:txBody>
      </p:sp>
      <p:grpSp>
        <p:nvGrpSpPr>
          <p:cNvPr name="Group 149" id="149"/>
          <p:cNvGrpSpPr/>
          <p:nvPr/>
        </p:nvGrpSpPr>
        <p:grpSpPr>
          <a:xfrm rot="0">
            <a:off x="6166809" y="3118195"/>
            <a:ext cx="1103964" cy="695357"/>
            <a:chOff x="0" y="0"/>
            <a:chExt cx="1290419" cy="812800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1" id="151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 marL="0" indent="0" lvl="0">
                <a:lnSpc>
                  <a:spcPts val="1031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52" id="152"/>
          <p:cNvSpPr txBox="true"/>
          <p:nvPr/>
        </p:nvSpPr>
        <p:spPr>
          <a:xfrm rot="0">
            <a:off x="6314615" y="3389673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احساسات کاربر</a:t>
            </a:r>
          </a:p>
        </p:txBody>
      </p:sp>
      <p:grpSp>
        <p:nvGrpSpPr>
          <p:cNvPr name="Group 153" id="153"/>
          <p:cNvGrpSpPr/>
          <p:nvPr/>
        </p:nvGrpSpPr>
        <p:grpSpPr>
          <a:xfrm rot="0">
            <a:off x="6166809" y="3853666"/>
            <a:ext cx="1103964" cy="695357"/>
            <a:chOff x="0" y="0"/>
            <a:chExt cx="1290419" cy="812800"/>
          </a:xfrm>
        </p:grpSpPr>
        <p:sp>
          <p:nvSpPr>
            <p:cNvPr name="Freeform 154" id="154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5" id="155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 marL="0" indent="0" lvl="0">
                <a:lnSpc>
                  <a:spcPts val="1031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56" id="156"/>
          <p:cNvSpPr txBox="true"/>
          <p:nvPr/>
        </p:nvSpPr>
        <p:spPr>
          <a:xfrm rot="0">
            <a:off x="6314615" y="4125145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نقاط درد</a:t>
            </a:r>
          </a:p>
        </p:txBody>
      </p:sp>
      <p:grpSp>
        <p:nvGrpSpPr>
          <p:cNvPr name="Group 157" id="157"/>
          <p:cNvGrpSpPr/>
          <p:nvPr/>
        </p:nvGrpSpPr>
        <p:grpSpPr>
          <a:xfrm rot="0">
            <a:off x="6166809" y="4589138"/>
            <a:ext cx="1103964" cy="695357"/>
            <a:chOff x="0" y="0"/>
            <a:chExt cx="1290419" cy="812800"/>
          </a:xfrm>
        </p:grpSpPr>
        <p:sp>
          <p:nvSpPr>
            <p:cNvPr name="Freeform 158" id="158"/>
            <p:cNvSpPr/>
            <p:nvPr/>
          </p:nvSpPr>
          <p:spPr>
            <a:xfrm flipH="false" flipV="false" rot="0">
              <a:off x="0" y="0"/>
              <a:ext cx="1290419" cy="812800"/>
            </a:xfrm>
            <a:custGeom>
              <a:avLst/>
              <a:gdLst/>
              <a:ahLst/>
              <a:cxnLst/>
              <a:rect r="r" b="b" t="t" l="l"/>
              <a:pathLst>
                <a:path h="812800" w="1290419">
                  <a:moveTo>
                    <a:pt x="35064" y="0"/>
                  </a:moveTo>
                  <a:lnTo>
                    <a:pt x="1255355" y="0"/>
                  </a:lnTo>
                  <a:cubicBezTo>
                    <a:pt x="1264654" y="0"/>
                    <a:pt x="1273573" y="3694"/>
                    <a:pt x="1280149" y="10270"/>
                  </a:cubicBezTo>
                  <a:cubicBezTo>
                    <a:pt x="1286725" y="16846"/>
                    <a:pt x="1290419" y="25765"/>
                    <a:pt x="1290419" y="35064"/>
                  </a:cubicBezTo>
                  <a:lnTo>
                    <a:pt x="1290419" y="777736"/>
                  </a:lnTo>
                  <a:cubicBezTo>
                    <a:pt x="1290419" y="787035"/>
                    <a:pt x="1286725" y="795954"/>
                    <a:pt x="1280149" y="802530"/>
                  </a:cubicBezTo>
                  <a:cubicBezTo>
                    <a:pt x="1273573" y="809106"/>
                    <a:pt x="1264654" y="812800"/>
                    <a:pt x="1255355" y="812800"/>
                  </a:cubicBezTo>
                  <a:lnTo>
                    <a:pt x="35064" y="812800"/>
                  </a:lnTo>
                  <a:cubicBezTo>
                    <a:pt x="25765" y="812800"/>
                    <a:pt x="16846" y="809106"/>
                    <a:pt x="10270" y="802530"/>
                  </a:cubicBezTo>
                  <a:cubicBezTo>
                    <a:pt x="3694" y="795954"/>
                    <a:pt x="0" y="787035"/>
                    <a:pt x="0" y="777736"/>
                  </a:cubicBezTo>
                  <a:lnTo>
                    <a:pt x="0" y="35064"/>
                  </a:lnTo>
                  <a:cubicBezTo>
                    <a:pt x="0" y="25765"/>
                    <a:pt x="3694" y="16846"/>
                    <a:pt x="10270" y="10270"/>
                  </a:cubicBezTo>
                  <a:cubicBezTo>
                    <a:pt x="16846" y="3694"/>
                    <a:pt x="25765" y="0"/>
                    <a:pt x="3506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9" id="159"/>
            <p:cNvSpPr txBox="true"/>
            <p:nvPr/>
          </p:nvSpPr>
          <p:spPr>
            <a:xfrm>
              <a:off x="0" y="0"/>
              <a:ext cx="1290419" cy="812800"/>
            </a:xfrm>
            <a:prstGeom prst="rect">
              <a:avLst/>
            </a:prstGeom>
          </p:spPr>
          <p:txBody>
            <a:bodyPr anchor="ctr" rtlCol="false" tIns="99219" lIns="99219" bIns="99219" rIns="99219"/>
            <a:lstStyle/>
            <a:p>
              <a:pPr algn="ctr" marL="0" indent="0" lvl="0">
                <a:lnSpc>
                  <a:spcPts val="1031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60" id="160"/>
          <p:cNvSpPr txBox="true"/>
          <p:nvPr/>
        </p:nvSpPr>
        <p:spPr>
          <a:xfrm rot="0">
            <a:off x="6314615" y="4860616"/>
            <a:ext cx="808353" cy="152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200"/>
              </a:lnSpc>
              <a:spcBef>
                <a:spcPct val="0"/>
              </a:spcBef>
            </a:pPr>
            <a:r>
              <a:rPr lang="ar-EG" b="true" sz="1000">
                <a:solidFill>
                  <a:srgbClr val="00000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نقاط تماس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DAGcz6XVIWs</dc:identifier>
  <dcterms:modified xsi:type="dcterms:W3CDTF">2011-08-01T06:04:30Z</dcterms:modified>
  <cp:revision>1</cp:revision>
  <dc:title>تفاوت‌های رک سرور و رک شبکه</dc:title>
</cp:coreProperties>
</file>